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7016750" cy="9309100"/>
  <p:defaultTextStyle>
    <a:defPPr>
      <a:defRPr lang="en-US"/>
    </a:defPPr>
    <a:lvl1pPr marL="0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1pPr>
    <a:lvl2pPr marL="2159988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2pPr>
    <a:lvl3pPr marL="4319977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3pPr>
    <a:lvl4pPr marL="6479965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4pPr>
    <a:lvl5pPr marL="8639953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5pPr>
    <a:lvl6pPr marL="10799942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6pPr>
    <a:lvl7pPr marL="12959930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7pPr>
    <a:lvl8pPr marL="15119918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8pPr>
    <a:lvl9pPr marL="17279907" algn="l" defTabSz="4319977" rtl="0" eaLnBrk="1" latinLnBrk="0" hangingPunct="1">
      <a:defRPr sz="85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22D010-Dhrishya V 2022-PHD-Chemistry" initials="2S" lastIdx="1" clrIdx="0">
    <p:extLst>
      <p:ext uri="{19B8F6BF-5375-455C-9EA6-DF929625EA0E}">
        <p15:presenceInfo xmlns:p15="http://schemas.microsoft.com/office/powerpoint/2012/main" userId="S::dhrishyav.22@res.iist.ac.in::7789de58-fa5b-48aa-ad01-4d8018027ab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095"/>
    <a:srgbClr val="CC9900"/>
    <a:srgbClr val="66FFFF"/>
    <a:srgbClr val="F72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" d="100"/>
          <a:sy n="12" d="100"/>
        </p:scale>
        <p:origin x="2563" y="77"/>
      </p:cViewPr>
      <p:guideLst>
        <p:guide orient="horz" pos="13607"/>
        <p:guide pos="102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006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5100" y="0"/>
            <a:ext cx="304006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749666-E62B-4E65-88A5-C8D1FEA06BB5}" type="datetimeFigureOut">
              <a:rPr lang="en-IN" smtClean="0"/>
              <a:t>25-06-2026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163638"/>
            <a:ext cx="2355850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340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006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5100" y="8842375"/>
            <a:ext cx="304006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53B07-6106-4EBC-B88E-2539CE61873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0929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1pPr>
    <a:lvl2pPr marL="505343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2pPr>
    <a:lvl3pPr marL="1010686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3pPr>
    <a:lvl4pPr marL="1516029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4pPr>
    <a:lvl5pPr marL="2021373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5pPr>
    <a:lvl6pPr marL="2526716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6pPr>
    <a:lvl7pPr marL="3032059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7pPr>
    <a:lvl8pPr marL="3537402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8pPr>
    <a:lvl9pPr marL="4042745" algn="l" defTabSz="1010686" rtl="0" eaLnBrk="1" latinLnBrk="0" hangingPunct="1">
      <a:defRPr sz="13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8" y="13420207"/>
            <a:ext cx="27539395" cy="92601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3" y="24480363"/>
            <a:ext cx="22679502" cy="110401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54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08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862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816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771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725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679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63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17110" y="2310039"/>
            <a:ext cx="5467382" cy="49140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4976" y="2310039"/>
            <a:ext cx="15862153" cy="49140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2" y="27760411"/>
            <a:ext cx="27539395" cy="8580127"/>
          </a:xfrm>
        </p:spPr>
        <p:txBody>
          <a:bodyPr anchor="t"/>
          <a:lstStyle>
            <a:lvl1pPr algn="l">
              <a:defRPr sz="17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2" y="18310279"/>
            <a:ext cx="27539395" cy="9450135"/>
          </a:xfrm>
        </p:spPr>
        <p:txBody>
          <a:bodyPr anchor="b"/>
          <a:lstStyle>
            <a:lvl1pPr marL="0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1pPr>
            <a:lvl2pPr marL="195421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2pPr>
            <a:lvl3pPr marL="390842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3pPr>
            <a:lvl4pPr marL="586263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4pPr>
            <a:lvl5pPr marL="781684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5pPr>
            <a:lvl6pPr marL="977105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6pPr>
            <a:lvl7pPr marL="1172526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7pPr>
            <a:lvl8pPr marL="1367947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8pPr>
            <a:lvl9pPr marL="1563368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4976" y="13440202"/>
            <a:ext cx="10664766" cy="38010566"/>
          </a:xfrm>
        </p:spPr>
        <p:txBody>
          <a:bodyPr/>
          <a:lstStyle>
            <a:lvl1pPr>
              <a:defRPr sz="12000"/>
            </a:lvl1pPr>
            <a:lvl2pPr>
              <a:defRPr sz="10300"/>
            </a:lvl2pPr>
            <a:lvl3pPr>
              <a:defRPr sz="85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419730" y="13440202"/>
            <a:ext cx="10664766" cy="38010566"/>
          </a:xfrm>
        </p:spPr>
        <p:txBody>
          <a:bodyPr/>
          <a:lstStyle>
            <a:lvl1pPr>
              <a:defRPr sz="12000"/>
            </a:lvl1pPr>
            <a:lvl2pPr>
              <a:defRPr sz="10300"/>
            </a:lvl2pPr>
            <a:lvl3pPr>
              <a:defRPr sz="85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5" y="1730029"/>
            <a:ext cx="29159359" cy="720010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7" y="9670144"/>
            <a:ext cx="14315313" cy="4030056"/>
          </a:xfrm>
        </p:spPr>
        <p:txBody>
          <a:bodyPr anchor="b"/>
          <a:lstStyle>
            <a:lvl1pPr marL="0" indent="0">
              <a:buNone/>
              <a:defRPr sz="10300" b="1"/>
            </a:lvl1pPr>
            <a:lvl2pPr marL="1954210" indent="0">
              <a:buNone/>
              <a:defRPr sz="8500" b="1"/>
            </a:lvl2pPr>
            <a:lvl3pPr marL="3908420" indent="0">
              <a:buNone/>
              <a:defRPr sz="7700" b="1"/>
            </a:lvl3pPr>
            <a:lvl4pPr marL="5862630" indent="0">
              <a:buNone/>
              <a:defRPr sz="6800" b="1"/>
            </a:lvl4pPr>
            <a:lvl5pPr marL="7816840" indent="0">
              <a:buNone/>
              <a:defRPr sz="6800" b="1"/>
            </a:lvl5pPr>
            <a:lvl6pPr marL="9771050" indent="0">
              <a:buNone/>
              <a:defRPr sz="6800" b="1"/>
            </a:lvl6pPr>
            <a:lvl7pPr marL="11725260" indent="0">
              <a:buNone/>
              <a:defRPr sz="6800" b="1"/>
            </a:lvl7pPr>
            <a:lvl8pPr marL="13679470" indent="0">
              <a:buNone/>
              <a:defRPr sz="6800" b="1"/>
            </a:lvl8pPr>
            <a:lvl9pPr marL="15633680" indent="0">
              <a:buNone/>
              <a:defRPr sz="6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7" y="13700201"/>
            <a:ext cx="14315313" cy="24890370"/>
          </a:xfrm>
        </p:spPr>
        <p:txBody>
          <a:bodyPr/>
          <a:lstStyle>
            <a:lvl1pPr>
              <a:defRPr sz="10300"/>
            </a:lvl1pPr>
            <a:lvl2pPr>
              <a:defRPr sz="8500"/>
            </a:lvl2pPr>
            <a:lvl3pPr>
              <a:defRPr sz="77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2" y="9670144"/>
            <a:ext cx="14320934" cy="4030056"/>
          </a:xfrm>
        </p:spPr>
        <p:txBody>
          <a:bodyPr anchor="b"/>
          <a:lstStyle>
            <a:lvl1pPr marL="0" indent="0">
              <a:buNone/>
              <a:defRPr sz="10300" b="1"/>
            </a:lvl1pPr>
            <a:lvl2pPr marL="1954210" indent="0">
              <a:buNone/>
              <a:defRPr sz="8500" b="1"/>
            </a:lvl2pPr>
            <a:lvl3pPr marL="3908420" indent="0">
              <a:buNone/>
              <a:defRPr sz="7700" b="1"/>
            </a:lvl3pPr>
            <a:lvl4pPr marL="5862630" indent="0">
              <a:buNone/>
              <a:defRPr sz="6800" b="1"/>
            </a:lvl4pPr>
            <a:lvl5pPr marL="7816840" indent="0">
              <a:buNone/>
              <a:defRPr sz="6800" b="1"/>
            </a:lvl5pPr>
            <a:lvl6pPr marL="9771050" indent="0">
              <a:buNone/>
              <a:defRPr sz="6800" b="1"/>
            </a:lvl6pPr>
            <a:lvl7pPr marL="11725260" indent="0">
              <a:buNone/>
              <a:defRPr sz="6800" b="1"/>
            </a:lvl7pPr>
            <a:lvl8pPr marL="13679470" indent="0">
              <a:buNone/>
              <a:defRPr sz="6800" b="1"/>
            </a:lvl8pPr>
            <a:lvl9pPr marL="15633680" indent="0">
              <a:buNone/>
              <a:defRPr sz="6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2" y="13700201"/>
            <a:ext cx="14320934" cy="24890370"/>
          </a:xfrm>
        </p:spPr>
        <p:txBody>
          <a:bodyPr/>
          <a:lstStyle>
            <a:lvl1pPr>
              <a:defRPr sz="10300"/>
            </a:lvl1pPr>
            <a:lvl2pPr>
              <a:defRPr sz="8500"/>
            </a:lvl2pPr>
            <a:lvl3pPr>
              <a:defRPr sz="77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7" y="1720027"/>
            <a:ext cx="10659143" cy="7320109"/>
          </a:xfrm>
        </p:spPr>
        <p:txBody>
          <a:bodyPr anchor="b"/>
          <a:lstStyle>
            <a:lvl1pPr algn="l">
              <a:defRPr sz="8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1720029"/>
            <a:ext cx="18112105" cy="36870549"/>
          </a:xfrm>
        </p:spPr>
        <p:txBody>
          <a:bodyPr/>
          <a:lstStyle>
            <a:lvl1pPr>
              <a:defRPr sz="13700"/>
            </a:lvl1pPr>
            <a:lvl2pPr>
              <a:defRPr sz="12000"/>
            </a:lvl2pPr>
            <a:lvl3pPr>
              <a:defRPr sz="103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7" y="9040139"/>
            <a:ext cx="10659143" cy="29550441"/>
          </a:xfrm>
        </p:spPr>
        <p:txBody>
          <a:bodyPr/>
          <a:lstStyle>
            <a:lvl1pPr marL="0" indent="0">
              <a:buNone/>
              <a:defRPr sz="6000"/>
            </a:lvl1pPr>
            <a:lvl2pPr marL="1954210" indent="0">
              <a:buNone/>
              <a:defRPr sz="5100"/>
            </a:lvl2pPr>
            <a:lvl3pPr marL="3908420" indent="0">
              <a:buNone/>
              <a:defRPr sz="4300"/>
            </a:lvl3pPr>
            <a:lvl4pPr marL="5862630" indent="0">
              <a:buNone/>
              <a:defRPr sz="3800"/>
            </a:lvl4pPr>
            <a:lvl5pPr marL="7816840" indent="0">
              <a:buNone/>
              <a:defRPr sz="3800"/>
            </a:lvl5pPr>
            <a:lvl6pPr marL="9771050" indent="0">
              <a:buNone/>
              <a:defRPr sz="3800"/>
            </a:lvl6pPr>
            <a:lvl7pPr marL="11725260" indent="0">
              <a:buNone/>
              <a:defRPr sz="3800"/>
            </a:lvl7pPr>
            <a:lvl8pPr marL="13679470" indent="0">
              <a:buNone/>
              <a:defRPr sz="3800"/>
            </a:lvl8pPr>
            <a:lvl9pPr marL="15633680" indent="0">
              <a:buNone/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7" y="30240450"/>
            <a:ext cx="19439573" cy="3570057"/>
          </a:xfrm>
        </p:spPr>
        <p:txBody>
          <a:bodyPr anchor="b"/>
          <a:lstStyle>
            <a:lvl1pPr algn="l">
              <a:defRPr sz="8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7" y="3860056"/>
            <a:ext cx="19439573" cy="25920383"/>
          </a:xfrm>
        </p:spPr>
        <p:txBody>
          <a:bodyPr/>
          <a:lstStyle>
            <a:lvl1pPr marL="0" indent="0">
              <a:buNone/>
              <a:defRPr sz="13700"/>
            </a:lvl1pPr>
            <a:lvl2pPr marL="1954210" indent="0">
              <a:buNone/>
              <a:defRPr sz="12000"/>
            </a:lvl2pPr>
            <a:lvl3pPr marL="3908420" indent="0">
              <a:buNone/>
              <a:defRPr sz="10300"/>
            </a:lvl3pPr>
            <a:lvl4pPr marL="5862630" indent="0">
              <a:buNone/>
              <a:defRPr sz="8500"/>
            </a:lvl4pPr>
            <a:lvl5pPr marL="7816840" indent="0">
              <a:buNone/>
              <a:defRPr sz="8500"/>
            </a:lvl5pPr>
            <a:lvl6pPr marL="9771050" indent="0">
              <a:buNone/>
              <a:defRPr sz="8500"/>
            </a:lvl6pPr>
            <a:lvl7pPr marL="11725260" indent="0">
              <a:buNone/>
              <a:defRPr sz="8500"/>
            </a:lvl7pPr>
            <a:lvl8pPr marL="13679470" indent="0">
              <a:buNone/>
              <a:defRPr sz="8500"/>
            </a:lvl8pPr>
            <a:lvl9pPr marL="15633680" indent="0">
              <a:buNone/>
              <a:defRPr sz="8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7" y="33810507"/>
            <a:ext cx="19439573" cy="5070070"/>
          </a:xfrm>
        </p:spPr>
        <p:txBody>
          <a:bodyPr/>
          <a:lstStyle>
            <a:lvl1pPr marL="0" indent="0">
              <a:buNone/>
              <a:defRPr sz="6000"/>
            </a:lvl1pPr>
            <a:lvl2pPr marL="1954210" indent="0">
              <a:buNone/>
              <a:defRPr sz="5100"/>
            </a:lvl2pPr>
            <a:lvl3pPr marL="3908420" indent="0">
              <a:buNone/>
              <a:defRPr sz="4300"/>
            </a:lvl3pPr>
            <a:lvl4pPr marL="5862630" indent="0">
              <a:buNone/>
              <a:defRPr sz="3800"/>
            </a:lvl4pPr>
            <a:lvl5pPr marL="7816840" indent="0">
              <a:buNone/>
              <a:defRPr sz="3800"/>
            </a:lvl5pPr>
            <a:lvl6pPr marL="9771050" indent="0">
              <a:buNone/>
              <a:defRPr sz="3800"/>
            </a:lvl6pPr>
            <a:lvl7pPr marL="11725260" indent="0">
              <a:buNone/>
              <a:defRPr sz="3800"/>
            </a:lvl7pPr>
            <a:lvl8pPr marL="13679470" indent="0">
              <a:buNone/>
              <a:defRPr sz="3800"/>
            </a:lvl8pPr>
            <a:lvl9pPr marL="15633680" indent="0">
              <a:buNone/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965" y="1730029"/>
            <a:ext cx="29159359" cy="7200106"/>
          </a:xfrm>
          <a:prstGeom prst="rect">
            <a:avLst/>
          </a:prstGeom>
        </p:spPr>
        <p:txBody>
          <a:bodyPr vert="horz" lIns="390842" tIns="195421" rIns="390842" bIns="19542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5" y="10080156"/>
            <a:ext cx="29159359" cy="28510423"/>
          </a:xfrm>
          <a:prstGeom prst="rect">
            <a:avLst/>
          </a:prstGeom>
        </p:spPr>
        <p:txBody>
          <a:bodyPr vert="horz" lIns="390842" tIns="195421" rIns="390842" bIns="19542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19965" y="40040598"/>
            <a:ext cx="7559834" cy="2300032"/>
          </a:xfrm>
          <a:prstGeom prst="rect">
            <a:avLst/>
          </a:prstGeom>
        </p:spPr>
        <p:txBody>
          <a:bodyPr vert="horz" lIns="390842" tIns="195421" rIns="390842" bIns="195421" rtlCol="0" anchor="ctr"/>
          <a:lstStyle>
            <a:lvl1pPr algn="l">
              <a:defRPr sz="5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AAF24-F933-4988-A375-77962BF620C6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57" y="40040598"/>
            <a:ext cx="10259775" cy="2300032"/>
          </a:xfrm>
          <a:prstGeom prst="rect">
            <a:avLst/>
          </a:prstGeom>
        </p:spPr>
        <p:txBody>
          <a:bodyPr vert="horz" lIns="390842" tIns="195421" rIns="390842" bIns="195421" rtlCol="0" anchor="ctr"/>
          <a:lstStyle>
            <a:lvl1pPr algn="ctr">
              <a:defRPr sz="5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9490" y="40040598"/>
            <a:ext cx="7559834" cy="2300032"/>
          </a:xfrm>
          <a:prstGeom prst="rect">
            <a:avLst/>
          </a:prstGeom>
        </p:spPr>
        <p:txBody>
          <a:bodyPr vert="horz" lIns="390842" tIns="195421" rIns="390842" bIns="195421" rtlCol="0" anchor="ctr"/>
          <a:lstStyle>
            <a:lvl1pPr algn="r">
              <a:defRPr sz="5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4D491-4C5F-4000-870A-E3E4890B92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08420" rtl="0" eaLnBrk="1" latinLnBrk="0" hangingPunct="1">
        <a:spcBef>
          <a:spcPct val="0"/>
        </a:spcBef>
        <a:buNone/>
        <a:defRPr sz="1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65657" indent="-1465657" algn="l" defTabSz="3908420" rtl="0" eaLnBrk="1" latinLnBrk="0" hangingPunct="1">
        <a:spcBef>
          <a:spcPct val="20000"/>
        </a:spcBef>
        <a:buFont typeface="Arial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175591" indent="-1221381" algn="l" defTabSz="3908420" rtl="0" eaLnBrk="1" latinLnBrk="0" hangingPunct="1">
        <a:spcBef>
          <a:spcPct val="20000"/>
        </a:spcBef>
        <a:buFont typeface="Arial" pitchFamily="34" charset="0"/>
        <a:buChar char="–"/>
        <a:defRPr sz="12000" kern="1200">
          <a:solidFill>
            <a:schemeClr val="tx1"/>
          </a:solidFill>
          <a:latin typeface="+mn-lt"/>
          <a:ea typeface="+mn-ea"/>
          <a:cs typeface="+mn-cs"/>
        </a:defRPr>
      </a:lvl2pPr>
      <a:lvl3pPr marL="4885525" indent="-977105" algn="l" defTabSz="3908420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3pPr>
      <a:lvl4pPr marL="6839735" indent="-977105" algn="l" defTabSz="3908420" rtl="0" eaLnBrk="1" latinLnBrk="0" hangingPunct="1">
        <a:spcBef>
          <a:spcPct val="20000"/>
        </a:spcBef>
        <a:buFont typeface="Arial" pitchFamily="34" charset="0"/>
        <a:buChar char="–"/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793945" indent="-977105" algn="l" defTabSz="3908420" rtl="0" eaLnBrk="1" latinLnBrk="0" hangingPunct="1">
        <a:spcBef>
          <a:spcPct val="20000"/>
        </a:spcBef>
        <a:buFont typeface="Arial" pitchFamily="34" charset="0"/>
        <a:buChar char="»"/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748155" indent="-977105" algn="l" defTabSz="3908420" rtl="0" eaLnBrk="1" latinLnBrk="0" hangingPunct="1">
        <a:spcBef>
          <a:spcPct val="20000"/>
        </a:spcBef>
        <a:buFont typeface="Arial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702365" indent="-977105" algn="l" defTabSz="3908420" rtl="0" eaLnBrk="1" latinLnBrk="0" hangingPunct="1">
        <a:spcBef>
          <a:spcPct val="20000"/>
        </a:spcBef>
        <a:buFont typeface="Arial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4656575" indent="-977105" algn="l" defTabSz="3908420" rtl="0" eaLnBrk="1" latinLnBrk="0" hangingPunct="1">
        <a:spcBef>
          <a:spcPct val="20000"/>
        </a:spcBef>
        <a:buFont typeface="Arial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6610785" indent="-977105" algn="l" defTabSz="3908420" rtl="0" eaLnBrk="1" latinLnBrk="0" hangingPunct="1">
        <a:spcBef>
          <a:spcPct val="20000"/>
        </a:spcBef>
        <a:buFont typeface="Arial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1pPr>
      <a:lvl2pPr marL="195421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2pPr>
      <a:lvl3pPr marL="390842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86263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1684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77105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72526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67947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5633680" algn="l" defTabSz="3908420" rtl="0" eaLnBrk="1" latinLnBrk="0" hangingPunct="1"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flipH="1">
            <a:off x="-356" y="0"/>
            <a:ext cx="32400000" cy="5400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charset="0"/>
                <a:cs typeface="Arial" panose="020B0604020202020204" pitchFamily="34" charset="0"/>
              </a:rPr>
              <a:t>------------Title of the Abstract--------------</a:t>
            </a:r>
          </a:p>
          <a:p>
            <a:pPr algn="ctr">
              <a:defRPr/>
            </a:pPr>
            <a:r>
              <a:rPr lang="en-US" sz="5000" i="1" dirty="0">
                <a:solidFill>
                  <a:srgbClr val="FFFF00"/>
                </a:solidFill>
                <a:latin typeface="Century Schoolbook" pitchFamily="18" charset="0"/>
                <a:cs typeface="Times New Roman" pitchFamily="18" charset="0"/>
              </a:rPr>
              <a:t>--------------------Authors----------------------- </a:t>
            </a:r>
          </a:p>
          <a:p>
            <a:pPr algn="ctr">
              <a:defRPr/>
            </a:pPr>
            <a:r>
              <a:rPr lang="en-US" sz="4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-------------------Institute-----------------------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356" y="41012269"/>
            <a:ext cx="32400000" cy="218836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ICMST - 2026</a:t>
            </a:r>
          </a:p>
          <a:p>
            <a:pPr algn="ctr"/>
            <a:r>
              <a:rPr lang="en-US" sz="400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 – 21 November, Multipurpose Hall, </a:t>
            </a:r>
            <a:r>
              <a:rPr lang="en-US" sz="400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Valiamala</a:t>
            </a:r>
            <a:r>
              <a:rPr lang="en-US" sz="4000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Indian Institute of Space Science and Technology (IIST), Thiruvananthapuram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644" y="5750719"/>
            <a:ext cx="31320000" cy="2409890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Poster Guidelines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Poster Dimension: (W x L): 90 x 120 cm /35.43 x 47.24 inch.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Header: Exact Dimension(Height:10-15 cm), background color and IIST Logo to be used as shown above.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Title: Arial,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, Font size: 60-72 (based on the length of the title), color: White with Text Shadow.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Authors: Times New Roman, Font size: 40-44, </a:t>
            </a:r>
            <a:r>
              <a:rPr lang="en-US" sz="6000" i="1" dirty="0">
                <a:latin typeface="Arial" panose="020B0604020202020204" pitchFamily="34" charset="0"/>
                <a:cs typeface="Arial" panose="020B0604020202020204" pitchFamily="34" charset="0"/>
              </a:rPr>
              <a:t>Italic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, presenting author must be underlined, Color: yellow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Affiliation: Arial, Font Size: 40-44, Color: white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CP-XX: Electronically generated abstract Id of the contributory paper, Color: yellow,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Body of the poster: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Back ground: white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Body: Width = 87 cm (fixed), height ~90-100 cm 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Text: Arial, Font Size ≥ 32,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: by choice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Headings/Sub Headings: Arial,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, font ≥ 32,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: by choice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Figure/Table caption: Times New Roman, Font Size ≥ 28,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: by choice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Footer:</a:t>
            </a: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Exact Dimension, background color and the contents to be used as shown below.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*** Make your poster in power point slide (Portrait Orientation) with the said dimension and convert it into PDF format before final printing.</a:t>
            </a:r>
          </a:p>
          <a:p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 descr="A logo with text and symbols on it&#10;&#10;Description automatically generated">
            <a:extLst>
              <a:ext uri="{FF2B5EF4-FFF2-40B4-BE49-F238E27FC236}">
                <a16:creationId xmlns:a16="http://schemas.microsoft.com/office/drawing/2014/main" id="{CF224A8C-412B-DB09-2432-300B3D93F3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3644" y="311719"/>
            <a:ext cx="3096000" cy="309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A4804B1-88CC-2C42-8877-5209061C4296}"/>
              </a:ext>
            </a:extLst>
          </p:cNvPr>
          <p:cNvSpPr txBox="1"/>
          <p:nvPr/>
        </p:nvSpPr>
        <p:spPr>
          <a:xfrm>
            <a:off x="1112046" y="3739917"/>
            <a:ext cx="311559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6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 - XX</a:t>
            </a:r>
          </a:p>
        </p:txBody>
      </p:sp>
      <p:pic>
        <p:nvPicPr>
          <p:cNvPr id="2" name="Picture 1" descr="NCMST-2025 Logo">
            <a:extLst>
              <a:ext uri="{FF2B5EF4-FFF2-40B4-BE49-F238E27FC236}">
                <a16:creationId xmlns:a16="http://schemas.microsoft.com/office/drawing/2014/main" id="{2B7A83FE-1E9D-7BAC-A11A-9E9044B18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08" y="311719"/>
            <a:ext cx="4547515" cy="255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269</Words>
  <Application>Microsoft Office PowerPoint</Application>
  <PresentationFormat>Custom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Schoolbook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Mohammed Rahees</cp:lastModifiedBy>
  <cp:revision>48</cp:revision>
  <dcterms:created xsi:type="dcterms:W3CDTF">2019-12-10T08:14:11Z</dcterms:created>
  <dcterms:modified xsi:type="dcterms:W3CDTF">2026-06-25T11:05:43Z</dcterms:modified>
</cp:coreProperties>
</file>